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F18E-30AA-4359-BFA4-1CA80C3246C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89CA-6592-4E94-9A74-70089F6A16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964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F18E-30AA-4359-BFA4-1CA80C3246C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89CA-6592-4E94-9A74-70089F6A16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227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F18E-30AA-4359-BFA4-1CA80C3246C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89CA-6592-4E94-9A74-70089F6A16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0378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F18E-30AA-4359-BFA4-1CA80C3246C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89CA-6592-4E94-9A74-70089F6A16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9407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F18E-30AA-4359-BFA4-1CA80C3246C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89CA-6592-4E94-9A74-70089F6A16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9630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F18E-30AA-4359-BFA4-1CA80C3246C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89CA-6592-4E94-9A74-70089F6A16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0716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F18E-30AA-4359-BFA4-1CA80C3246C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89CA-6592-4E94-9A74-70089F6A16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0661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F18E-30AA-4359-BFA4-1CA80C3246C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89CA-6592-4E94-9A74-70089F6A16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0668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F18E-30AA-4359-BFA4-1CA80C3246C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89CA-6592-4E94-9A74-70089F6A16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874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F18E-30AA-4359-BFA4-1CA80C3246C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89CA-6592-4E94-9A74-70089F6A16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5005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F18E-30AA-4359-BFA4-1CA80C3246C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89CA-6592-4E94-9A74-70089F6A16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9593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8F18E-30AA-4359-BFA4-1CA80C3246CA}" type="datetimeFigureOut">
              <a:rPr lang="cs-CZ" smtClean="0"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D89CA-6592-4E94-9A74-70089F6A16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42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solidFill>
            <a:schemeClr val="accent5">
              <a:lumMod val="75000"/>
            </a:schemeClr>
          </a:solidFill>
        </p:spPr>
        <p:txBody>
          <a:bodyPr/>
          <a:lstStyle/>
          <a:p>
            <a:r>
              <a:rPr lang="cs-CZ" b="1" dirty="0" err="1" smtClean="0"/>
              <a:t>Environment</a:t>
            </a:r>
            <a:r>
              <a:rPr lang="cs-CZ" b="1" dirty="0" smtClean="0"/>
              <a:t> </a:t>
            </a:r>
            <a:r>
              <a:rPr lang="cs-CZ" b="1" dirty="0" smtClean="0"/>
              <a:t>– </a:t>
            </a:r>
            <a:r>
              <a:rPr lang="cs-CZ" b="1" dirty="0" err="1" smtClean="0"/>
              <a:t>energy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solidFill>
            <a:schemeClr val="accent5">
              <a:lumMod val="75000"/>
            </a:schemeClr>
          </a:solidFill>
        </p:spPr>
        <p:txBody>
          <a:bodyPr/>
          <a:lstStyle/>
          <a:p>
            <a:r>
              <a:rPr lang="cs-CZ" dirty="0" err="1" smtClean="0"/>
              <a:t>Conversational</a:t>
            </a:r>
            <a:r>
              <a:rPr lang="cs-CZ" dirty="0" smtClean="0"/>
              <a:t> </a:t>
            </a:r>
            <a:r>
              <a:rPr lang="cs-CZ" dirty="0" err="1" smtClean="0"/>
              <a:t>activity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871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How</a:t>
            </a:r>
            <a:r>
              <a:rPr lang="cs-CZ" dirty="0" smtClean="0"/>
              <a:t> do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get</a:t>
            </a:r>
            <a:r>
              <a:rPr lang="cs-CZ" dirty="0" smtClean="0"/>
              <a:t> </a:t>
            </a:r>
            <a:r>
              <a:rPr lang="cs-CZ" dirty="0" err="1" smtClean="0"/>
              <a:t>electricity</a:t>
            </a:r>
            <a:r>
              <a:rPr lang="cs-CZ" dirty="0" smtClean="0"/>
              <a:t>?</a:t>
            </a:r>
            <a:br>
              <a:rPr lang="cs-CZ" dirty="0" smtClean="0"/>
            </a:br>
            <a:r>
              <a:rPr lang="cs-CZ" sz="1800" dirty="0" smtClean="0"/>
              <a:t>Comment on </a:t>
            </a:r>
            <a:r>
              <a:rPr lang="cs-CZ" sz="1800" dirty="0" err="1" smtClean="0"/>
              <a:t>the</a:t>
            </a:r>
            <a:r>
              <a:rPr lang="cs-CZ" sz="1800" dirty="0" smtClean="0"/>
              <a:t> </a:t>
            </a:r>
            <a:r>
              <a:rPr lang="cs-CZ" sz="1800" dirty="0" err="1" smtClean="0"/>
              <a:t>pictures</a:t>
            </a:r>
            <a:r>
              <a:rPr lang="cs-CZ" sz="1800" dirty="0" smtClean="0"/>
              <a:t>:</a:t>
            </a: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704356"/>
            <a:ext cx="276225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9633" y="2296648"/>
            <a:ext cx="8953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1606" y="1534608"/>
            <a:ext cx="11239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645024"/>
            <a:ext cx="3267075" cy="278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151" y="224578"/>
            <a:ext cx="7048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6331" y="1367578"/>
            <a:ext cx="3209925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701" y="3933056"/>
            <a:ext cx="1875636" cy="1967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204" y="1268760"/>
            <a:ext cx="1143000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790" y="1268760"/>
            <a:ext cx="685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257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75000"/>
            </a:schemeClr>
          </a:solidFill>
          <a:ln w="76200">
            <a:solidFill>
              <a:schemeClr val="tx1"/>
            </a:solidFill>
          </a:ln>
        </p:spPr>
        <p:txBody>
          <a:bodyPr/>
          <a:lstStyle/>
          <a:p>
            <a:r>
              <a:rPr lang="cs-CZ" dirty="0" err="1" smtClean="0"/>
              <a:t>Discuss</a:t>
            </a:r>
            <a:r>
              <a:rPr lang="cs-CZ" dirty="0" smtClean="0"/>
              <a:t> in </a:t>
            </a:r>
            <a:r>
              <a:rPr lang="cs-CZ" dirty="0" err="1" smtClean="0"/>
              <a:t>pairs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457200" y="1772816"/>
            <a:ext cx="4040188" cy="4353347"/>
          </a:xfrm>
          <a:ln w="76200">
            <a:solidFill>
              <a:schemeClr val="tx1"/>
            </a:solidFill>
          </a:ln>
        </p:spPr>
        <p:txBody>
          <a:bodyPr/>
          <a:lstStyle/>
          <a:p>
            <a:r>
              <a:rPr lang="cs-CZ" dirty="0" err="1" smtClean="0"/>
              <a:t>Geothermal</a:t>
            </a:r>
            <a:endParaRPr lang="cs-CZ" dirty="0" smtClean="0"/>
          </a:p>
          <a:p>
            <a:r>
              <a:rPr lang="cs-CZ" dirty="0" smtClean="0"/>
              <a:t>Solar</a:t>
            </a:r>
          </a:p>
          <a:p>
            <a:r>
              <a:rPr lang="cs-CZ" dirty="0" smtClean="0"/>
              <a:t>Hydro</a:t>
            </a:r>
          </a:p>
          <a:p>
            <a:r>
              <a:rPr lang="cs-CZ" dirty="0" err="1" smtClean="0"/>
              <a:t>Nuclear</a:t>
            </a:r>
            <a:endParaRPr lang="cs-CZ" dirty="0" smtClean="0"/>
          </a:p>
          <a:p>
            <a:r>
              <a:rPr lang="cs-CZ" dirty="0" err="1" smtClean="0"/>
              <a:t>Wind</a:t>
            </a:r>
            <a:endParaRPr lang="cs-CZ" dirty="0" smtClean="0"/>
          </a:p>
          <a:p>
            <a:r>
              <a:rPr lang="cs-CZ" dirty="0" smtClean="0"/>
              <a:t>Bio</a:t>
            </a:r>
          </a:p>
          <a:p>
            <a:r>
              <a:rPr lang="cs-CZ" dirty="0" err="1" smtClean="0"/>
              <a:t>Fossil</a:t>
            </a:r>
            <a:r>
              <a:rPr lang="cs-CZ" dirty="0" smtClean="0"/>
              <a:t> </a:t>
            </a:r>
            <a:r>
              <a:rPr lang="cs-CZ" dirty="0" err="1" smtClean="0"/>
              <a:t>fuels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4"/>
          </p:nvPr>
        </p:nvSpPr>
        <p:spPr>
          <a:xfrm>
            <a:off x="4645025" y="1772816"/>
            <a:ext cx="4041775" cy="4353347"/>
          </a:xfrm>
          <a:solidFill>
            <a:schemeClr val="accent2">
              <a:lumMod val="60000"/>
              <a:lumOff val="40000"/>
            </a:schemeClr>
          </a:solidFill>
          <a:ln w="76200">
            <a:solidFill>
              <a:schemeClr val="tx1"/>
            </a:solidFill>
          </a:ln>
        </p:spPr>
        <p:txBody>
          <a:bodyPr/>
          <a:lstStyle/>
          <a:p>
            <a:r>
              <a:rPr lang="cs-CZ" dirty="0" err="1" smtClean="0"/>
              <a:t>Describe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sources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energy</a:t>
            </a:r>
            <a:r>
              <a:rPr lang="cs-CZ" dirty="0" smtClean="0"/>
              <a:t>?</a:t>
            </a:r>
          </a:p>
          <a:p>
            <a:r>
              <a:rPr lang="cs-CZ" dirty="0" err="1" smtClean="0"/>
              <a:t>Where</a:t>
            </a:r>
            <a:r>
              <a:rPr lang="cs-CZ" dirty="0" smtClean="0"/>
              <a:t> in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surrounding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find</a:t>
            </a:r>
            <a:r>
              <a:rPr lang="cs-CZ" dirty="0" smtClean="0"/>
              <a:t> these?</a:t>
            </a:r>
          </a:p>
          <a:p>
            <a:r>
              <a:rPr lang="cs-CZ" dirty="0" err="1" smtClean="0"/>
              <a:t>Which</a:t>
            </a:r>
            <a:r>
              <a:rPr lang="cs-CZ" dirty="0" smtClean="0"/>
              <a:t> </a:t>
            </a:r>
            <a:r>
              <a:rPr lang="cs-CZ" dirty="0" err="1" smtClean="0"/>
              <a:t>one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a bit </a:t>
            </a:r>
            <a:r>
              <a:rPr lang="cs-CZ" dirty="0" err="1" smtClean="0"/>
              <a:t>contraversial</a:t>
            </a:r>
            <a:r>
              <a:rPr lang="cs-CZ" dirty="0" smtClean="0"/>
              <a:t>?</a:t>
            </a:r>
          </a:p>
          <a:p>
            <a:r>
              <a:rPr lang="cs-CZ" dirty="0" smtClean="0"/>
              <a:t>Do </a:t>
            </a:r>
            <a:r>
              <a:rPr lang="cs-CZ" dirty="0" err="1" smtClean="0"/>
              <a:t>you</a:t>
            </a:r>
            <a:r>
              <a:rPr lang="cs-CZ" dirty="0" smtClean="0"/>
              <a:t> mind </a:t>
            </a:r>
            <a:r>
              <a:rPr lang="cs-CZ" dirty="0" err="1" smtClean="0"/>
              <a:t>wind</a:t>
            </a:r>
            <a:r>
              <a:rPr lang="cs-CZ" dirty="0" smtClean="0"/>
              <a:t> </a:t>
            </a:r>
            <a:r>
              <a:rPr lang="cs-CZ" dirty="0" err="1" smtClean="0"/>
              <a:t>mills</a:t>
            </a:r>
            <a:r>
              <a:rPr lang="cs-CZ" dirty="0" smtClean="0"/>
              <a:t> </a:t>
            </a:r>
            <a:r>
              <a:rPr lang="cs-CZ" dirty="0" err="1" smtClean="0"/>
              <a:t>fields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countryside</a:t>
            </a:r>
            <a:r>
              <a:rPr lang="cs-CZ" dirty="0" smtClean="0"/>
              <a:t>?</a:t>
            </a:r>
          </a:p>
          <a:p>
            <a:r>
              <a:rPr lang="cs-CZ" dirty="0" err="1" smtClean="0"/>
              <a:t>How</a:t>
            </a:r>
            <a:r>
              <a:rPr lang="cs-CZ" dirty="0" smtClean="0"/>
              <a:t> do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get</a:t>
            </a:r>
            <a:r>
              <a:rPr lang="cs-CZ" dirty="0" smtClean="0"/>
              <a:t> </a:t>
            </a:r>
            <a:r>
              <a:rPr lang="cs-CZ" dirty="0" err="1" smtClean="0"/>
              <a:t>oil</a:t>
            </a:r>
            <a:r>
              <a:rPr lang="cs-CZ" dirty="0" smtClean="0"/>
              <a:t>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541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/>
          <a:lstStyle/>
          <a:p>
            <a:r>
              <a:rPr lang="cs-CZ" dirty="0" err="1" smtClean="0"/>
              <a:t>Instructions</a:t>
            </a:r>
            <a:r>
              <a:rPr lang="cs-CZ" dirty="0" smtClean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/>
          <a:lstStyle/>
          <a:p>
            <a:r>
              <a:rPr lang="cs-CZ" u="sng" dirty="0" smtClean="0"/>
              <a:t>1)Use </a:t>
            </a:r>
            <a:r>
              <a:rPr lang="cs-CZ" u="sng" dirty="0" err="1" smtClean="0"/>
              <a:t>your</a:t>
            </a:r>
            <a:r>
              <a:rPr lang="cs-CZ" u="sng" dirty="0" smtClean="0"/>
              <a:t> </a:t>
            </a:r>
            <a:r>
              <a:rPr lang="cs-CZ" u="sng" dirty="0" err="1" smtClean="0"/>
              <a:t>own</a:t>
            </a:r>
            <a:r>
              <a:rPr lang="cs-CZ" u="sng" dirty="0" smtClean="0"/>
              <a:t> </a:t>
            </a:r>
            <a:r>
              <a:rPr lang="cs-CZ" u="sng" dirty="0" err="1" smtClean="0"/>
              <a:t>words</a:t>
            </a:r>
            <a:r>
              <a:rPr lang="cs-CZ" u="sng" dirty="0" smtClean="0"/>
              <a:t> and comment on </a:t>
            </a:r>
            <a:r>
              <a:rPr lang="cs-CZ" u="sng" dirty="0" err="1" smtClean="0"/>
              <a:t>the</a:t>
            </a:r>
            <a:r>
              <a:rPr lang="cs-CZ" u="sng" dirty="0" smtClean="0"/>
              <a:t> </a:t>
            </a:r>
            <a:r>
              <a:rPr lang="cs-CZ" u="sng" dirty="0" err="1" smtClean="0"/>
              <a:t>first</a:t>
            </a:r>
            <a:r>
              <a:rPr lang="cs-CZ" u="sng" dirty="0" smtClean="0"/>
              <a:t> </a:t>
            </a:r>
            <a:r>
              <a:rPr lang="cs-CZ" u="sng" dirty="0" err="1" smtClean="0"/>
              <a:t>picture</a:t>
            </a:r>
            <a:endParaRPr lang="cs-CZ" u="sng" dirty="0" smtClean="0"/>
          </a:p>
          <a:p>
            <a:r>
              <a:rPr lang="cs-CZ" sz="1200" u="sng" dirty="0" err="1" smtClean="0"/>
              <a:t>What</a:t>
            </a:r>
            <a:r>
              <a:rPr lang="cs-CZ" sz="1200" u="sng" dirty="0" smtClean="0"/>
              <a:t> do </a:t>
            </a:r>
            <a:r>
              <a:rPr lang="cs-CZ" sz="1200" u="sng" dirty="0" err="1" smtClean="0"/>
              <a:t>you</a:t>
            </a:r>
            <a:r>
              <a:rPr lang="cs-CZ" sz="1200" u="sng" dirty="0" smtClean="0"/>
              <a:t> </a:t>
            </a:r>
            <a:r>
              <a:rPr lang="cs-CZ" sz="1200" u="sng" dirty="0" err="1" smtClean="0"/>
              <a:t>know</a:t>
            </a:r>
            <a:r>
              <a:rPr lang="cs-CZ" sz="1200" u="sng" dirty="0" smtClean="0"/>
              <a:t> </a:t>
            </a:r>
            <a:r>
              <a:rPr lang="cs-CZ" sz="1200" u="sng" dirty="0" err="1" smtClean="0"/>
              <a:t>about</a:t>
            </a:r>
            <a:r>
              <a:rPr lang="cs-CZ" sz="1200" u="sng" dirty="0" smtClean="0"/>
              <a:t> </a:t>
            </a:r>
            <a:r>
              <a:rPr lang="cs-CZ" sz="1200" u="sng" dirty="0" err="1" smtClean="0"/>
              <a:t>sources</a:t>
            </a:r>
            <a:r>
              <a:rPr lang="cs-CZ" sz="1200" u="sng" dirty="0" smtClean="0"/>
              <a:t> </a:t>
            </a:r>
            <a:r>
              <a:rPr lang="cs-CZ" sz="1200" u="sng" dirty="0" err="1" smtClean="0"/>
              <a:t>of</a:t>
            </a:r>
            <a:r>
              <a:rPr lang="cs-CZ" sz="1200" u="sng" dirty="0" smtClean="0"/>
              <a:t> </a:t>
            </a:r>
            <a:r>
              <a:rPr lang="cs-CZ" sz="1200" u="sng" dirty="0" err="1" smtClean="0"/>
              <a:t>energy</a:t>
            </a:r>
            <a:endParaRPr lang="cs-CZ" sz="1200" u="sng" dirty="0" smtClean="0"/>
          </a:p>
          <a:p>
            <a:r>
              <a:rPr lang="cs-CZ" sz="1200" u="sng" dirty="0" err="1" smtClean="0"/>
              <a:t>What</a:t>
            </a:r>
            <a:r>
              <a:rPr lang="cs-CZ" sz="1200" u="sng" dirty="0" smtClean="0"/>
              <a:t> are </a:t>
            </a:r>
            <a:r>
              <a:rPr lang="cs-CZ" sz="1200" u="sng" dirty="0" err="1" smtClean="0"/>
              <a:t>the</a:t>
            </a:r>
            <a:r>
              <a:rPr lang="cs-CZ" sz="1200" u="sng" dirty="0" smtClean="0"/>
              <a:t> </a:t>
            </a:r>
            <a:r>
              <a:rPr lang="cs-CZ" sz="1200" u="sng" dirty="0" err="1" smtClean="0"/>
              <a:t>alternative</a:t>
            </a:r>
            <a:r>
              <a:rPr lang="cs-CZ" sz="1200" u="sng" dirty="0" smtClean="0"/>
              <a:t> </a:t>
            </a:r>
            <a:r>
              <a:rPr lang="cs-CZ" sz="1200" u="sng" dirty="0" err="1" smtClean="0"/>
              <a:t>sources</a:t>
            </a:r>
            <a:r>
              <a:rPr lang="cs-CZ" sz="1200" u="sng" dirty="0" smtClean="0"/>
              <a:t> </a:t>
            </a:r>
            <a:r>
              <a:rPr lang="cs-CZ" sz="1200" u="sng" dirty="0" err="1" smtClean="0"/>
              <a:t>of</a:t>
            </a:r>
            <a:r>
              <a:rPr lang="cs-CZ" sz="1200" u="sng" dirty="0" smtClean="0"/>
              <a:t> </a:t>
            </a:r>
            <a:r>
              <a:rPr lang="cs-CZ" sz="1200" u="sng" dirty="0" err="1" smtClean="0"/>
              <a:t>energy</a:t>
            </a:r>
            <a:endParaRPr lang="cs-CZ" sz="1200" u="sng" dirty="0" smtClean="0"/>
          </a:p>
          <a:p>
            <a:r>
              <a:rPr lang="cs-CZ" sz="1200" u="sng" dirty="0" err="1" smtClean="0"/>
              <a:t>What</a:t>
            </a:r>
            <a:r>
              <a:rPr lang="cs-CZ" sz="1200" u="sng" dirty="0" smtClean="0"/>
              <a:t> </a:t>
            </a:r>
            <a:r>
              <a:rPr lang="cs-CZ" sz="1200" u="sng" dirty="0" err="1" smtClean="0"/>
              <a:t>does</a:t>
            </a:r>
            <a:r>
              <a:rPr lang="cs-CZ" sz="1200" u="sng" dirty="0" smtClean="0"/>
              <a:t> </a:t>
            </a:r>
            <a:r>
              <a:rPr lang="cs-CZ" sz="1200" u="sng" dirty="0" err="1" smtClean="0"/>
              <a:t>the</a:t>
            </a:r>
            <a:r>
              <a:rPr lang="cs-CZ" sz="1200" u="sng" dirty="0" smtClean="0"/>
              <a:t> </a:t>
            </a:r>
            <a:r>
              <a:rPr lang="cs-CZ" sz="1200" u="sng" dirty="0" err="1" smtClean="0"/>
              <a:t>word</a:t>
            </a:r>
            <a:r>
              <a:rPr lang="cs-CZ" sz="1200" u="sng" dirty="0" smtClean="0"/>
              <a:t>: </a:t>
            </a:r>
            <a:r>
              <a:rPr lang="cs-CZ" sz="1200" u="sng" dirty="0" err="1" smtClean="0"/>
              <a:t>sustainable</a:t>
            </a:r>
            <a:r>
              <a:rPr lang="cs-CZ" sz="1200" u="sng" dirty="0" smtClean="0"/>
              <a:t> </a:t>
            </a:r>
            <a:r>
              <a:rPr lang="cs-CZ" sz="1200" u="sng" dirty="0" err="1" smtClean="0"/>
              <a:t>mean</a:t>
            </a:r>
            <a:r>
              <a:rPr lang="cs-CZ" sz="1200" u="sng" dirty="0" smtClean="0"/>
              <a:t>?</a:t>
            </a:r>
          </a:p>
          <a:p>
            <a:r>
              <a:rPr lang="cs-CZ" sz="1200" u="sng" dirty="0" smtClean="0"/>
              <a:t>Use </a:t>
            </a:r>
            <a:r>
              <a:rPr lang="cs-CZ" sz="1200" u="sng" dirty="0" err="1" smtClean="0"/>
              <a:t>vocabulary</a:t>
            </a:r>
            <a:r>
              <a:rPr lang="cs-CZ" sz="1200" u="sng" dirty="0" smtClean="0"/>
              <a:t>: </a:t>
            </a:r>
            <a:r>
              <a:rPr lang="cs-CZ" sz="1200" u="sng" dirty="0" err="1" smtClean="0"/>
              <a:t>sustainable</a:t>
            </a:r>
            <a:r>
              <a:rPr lang="cs-CZ" sz="1200" u="sng" dirty="0" smtClean="0"/>
              <a:t>, </a:t>
            </a:r>
            <a:r>
              <a:rPr lang="cs-CZ" sz="1200" u="sng" dirty="0" err="1" smtClean="0"/>
              <a:t>fossile</a:t>
            </a:r>
            <a:r>
              <a:rPr lang="cs-CZ" sz="1200" u="sng" dirty="0" smtClean="0"/>
              <a:t> </a:t>
            </a:r>
            <a:r>
              <a:rPr lang="cs-CZ" sz="1200" u="sng" dirty="0" err="1" smtClean="0"/>
              <a:t>fuels</a:t>
            </a:r>
            <a:r>
              <a:rPr lang="cs-CZ" sz="1200" u="sng" dirty="0" smtClean="0"/>
              <a:t>, </a:t>
            </a:r>
            <a:r>
              <a:rPr lang="cs-CZ" sz="1200" u="sng" dirty="0" err="1" smtClean="0"/>
              <a:t>exhaustable</a:t>
            </a:r>
            <a:r>
              <a:rPr lang="cs-CZ" sz="1200" u="sng" dirty="0" smtClean="0"/>
              <a:t> </a:t>
            </a:r>
            <a:r>
              <a:rPr lang="cs-CZ" sz="1200" u="sng" dirty="0" err="1" smtClean="0"/>
              <a:t>sources</a:t>
            </a:r>
            <a:r>
              <a:rPr lang="cs-CZ" sz="1200" u="sng" dirty="0" smtClean="0"/>
              <a:t> </a:t>
            </a:r>
            <a:r>
              <a:rPr lang="cs-CZ" sz="1200" u="sng" dirty="0" err="1" smtClean="0"/>
              <a:t>of</a:t>
            </a:r>
            <a:r>
              <a:rPr lang="cs-CZ" sz="1200" u="sng" dirty="0" smtClean="0"/>
              <a:t> </a:t>
            </a:r>
            <a:r>
              <a:rPr lang="cs-CZ" sz="1200" u="sng" dirty="0" err="1" smtClean="0"/>
              <a:t>energy</a:t>
            </a:r>
            <a:endParaRPr lang="cs-CZ" sz="1200" u="sng" dirty="0" smtClean="0"/>
          </a:p>
          <a:p>
            <a:endParaRPr lang="cs-CZ" dirty="0"/>
          </a:p>
          <a:p>
            <a:r>
              <a:rPr lang="cs-CZ" dirty="0" smtClean="0"/>
              <a:t>http://www.pdclipart.org/displayimage.php?album=39&amp;pos=6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433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110</Words>
  <Application>Microsoft Office PowerPoint</Application>
  <PresentationFormat>Předvádění na obrazovce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systému Office</vt:lpstr>
      <vt:lpstr>Environment – energy</vt:lpstr>
      <vt:lpstr>How do we get electricity? Comment on the pictures:</vt:lpstr>
      <vt:lpstr>Discuss in pairs</vt:lpstr>
      <vt:lpstr>Instructions: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</dc:title>
  <dc:creator>leszklad</dc:creator>
  <cp:lastModifiedBy>dvoraiva</cp:lastModifiedBy>
  <cp:revision>3</cp:revision>
  <dcterms:created xsi:type="dcterms:W3CDTF">2012-12-20T08:15:42Z</dcterms:created>
  <dcterms:modified xsi:type="dcterms:W3CDTF">2013-01-27T09:41:15Z</dcterms:modified>
</cp:coreProperties>
</file>